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379" r:id="rId2"/>
    <p:sldId id="521" r:id="rId3"/>
    <p:sldId id="523" r:id="rId4"/>
    <p:sldId id="524" r:id="rId5"/>
    <p:sldId id="525" r:id="rId6"/>
    <p:sldId id="526" r:id="rId7"/>
    <p:sldId id="52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58A"/>
    <a:srgbClr val="4089D8"/>
    <a:srgbClr val="4A94DF"/>
    <a:srgbClr val="000000"/>
    <a:srgbClr val="10A69C"/>
    <a:srgbClr val="1775BC"/>
    <a:srgbClr val="9F127D"/>
    <a:srgbClr val="FFD9D9"/>
    <a:srgbClr val="FFC9C9"/>
    <a:srgbClr val="FF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6" autoAdjust="0"/>
    <p:restoredTop sz="96087" autoAdjust="0"/>
  </p:normalViewPr>
  <p:slideViewPr>
    <p:cSldViewPr snapToGrid="0" snapToObjects="1">
      <p:cViewPr>
        <p:scale>
          <a:sx n="78" d="100"/>
          <a:sy n="78" d="100"/>
        </p:scale>
        <p:origin x="858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3688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yriad Pro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5B36E1-510A-D149-9865-286327019982}" type="datetimeFigureOut">
              <a:rPr lang="en-US" smtClean="0">
                <a:latin typeface="Myriad Pro" charset="0"/>
              </a:rPr>
              <a:t>4/17/2020</a:t>
            </a:fld>
            <a:endParaRPr lang="en-US" dirty="0">
              <a:latin typeface="Myriad Pro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yriad Pro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02A9A4-041E-6141-9966-0451B601BAA1}" type="slidenum">
              <a:rPr lang="en-US" smtClean="0">
                <a:latin typeface="Myriad Pro" charset="0"/>
              </a:rPr>
              <a:t>‹#›</a:t>
            </a:fld>
            <a:endParaRPr lang="en-US" dirty="0">
              <a:latin typeface="Myria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13068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yriad Pro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yriad Pro" charset="0"/>
              </a:defRPr>
            </a:lvl1pPr>
          </a:lstStyle>
          <a:p>
            <a:fld id="{21993540-3562-DA46-BABF-4E156B60CFB3}" type="datetimeFigureOut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yriad Pro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yriad Pro" charset="0"/>
              </a:defRPr>
            </a:lvl1pPr>
          </a:lstStyle>
          <a:p>
            <a:fld id="{CC6A6F32-6C00-6349-AD6B-0863A031617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5066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yriad Pro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yriad Pro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yriad Pro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yriad Pro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yriad Pro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6A6F32-6C00-6349-AD6B-0863A031617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947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A4A47-BAE5-C343-BE31-C0CBAB5541B6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79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4456F-2B8A-344A-9825-2DDB3F494039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48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2E8B0-C13D-C348-8592-509342C5399D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846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8" y="87466"/>
            <a:ext cx="11956212" cy="715617"/>
          </a:xfrm>
        </p:spPr>
        <p:txBody>
          <a:bodyPr>
            <a:normAutofit/>
          </a:bodyPr>
          <a:lstStyle>
            <a:lvl1pPr>
              <a:defRPr sz="4000" b="1">
                <a:latin typeface="Myriad Pro" charset="0"/>
                <a:ea typeface="Myriad Pro" charset="0"/>
                <a:cs typeface="Myriad Pro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6"/>
            <a:ext cx="12192000" cy="365125"/>
          </a:xfrm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60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683509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0B643-25F9-1D41-9E08-E08B29565A5D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184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9EC4B-21EE-F146-A458-60CE8AB0ECCF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273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9D19B-FED9-CF46-8A7E-4EC4B7199A03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660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BC443-8F10-B149-ADB0-E7B7A7550441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1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AD994-D89C-1746-9789-78FCB8BF1B20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485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3115C-B5B0-CC4E-BBE9-B45243BE27FB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310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54D05-3C3C-504D-A58C-0C03BA369353}" type="datetime1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933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yriad Pro"/>
              </a:defRPr>
            </a:lvl1pPr>
          </a:lstStyle>
          <a:p>
            <a:fld id="{C764DE79-268F-4C1A-8933-263129D2AF90}" type="datetimeFigureOut">
              <a:rPr lang="en-US" smtClean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</a:defRPr>
            </a:lvl1pPr>
          </a:lstStyle>
          <a:p>
            <a:fld id="{576B374A-A956-3949-AEA3-54D49AEBF8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697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yriad Pro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yriad Pro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yriad Pro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yriad Pro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yriad Pro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yriad Pro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0" name="Rectangle 49"/>
          <p:cNvSpPr/>
          <p:nvPr/>
        </p:nvSpPr>
        <p:spPr>
          <a:xfrm>
            <a:off x="2011684" y="965204"/>
            <a:ext cx="816863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500"/>
              </a:spcAft>
            </a:pPr>
            <a:r>
              <a:rPr lang="en-US" sz="4800" b="1" dirty="0" smtClean="0">
                <a:ea typeface="Myriad Pro" charset="0"/>
                <a:cs typeface="Myanmar Text" panose="020B0502040204020203" pitchFamily="34" charset="0"/>
              </a:rPr>
              <a:t>Restaurant diversity in Boston neighborhoods</a:t>
            </a:r>
            <a:endParaRPr lang="en-US" sz="2800" dirty="0">
              <a:latin typeface="Myriad Pro"/>
              <a:ea typeface="Myriad Pro" charset="0"/>
              <a:cs typeface="Myanmar Text" panose="020B05020402040202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035552" y="4612989"/>
            <a:ext cx="4120896" cy="17338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500"/>
              </a:spcAft>
            </a:pPr>
            <a:r>
              <a:rPr lang="en-US" dirty="0" smtClean="0">
                <a:ea typeface="Myriad Pro" charset="0"/>
                <a:cs typeface="Myanmar Text" panose="020B0502040204020203" pitchFamily="34" charset="0"/>
              </a:rPr>
              <a:t>IBM Data Science Professional Certificate</a:t>
            </a:r>
          </a:p>
          <a:p>
            <a:pPr algn="ctr">
              <a:spcAft>
                <a:spcPts val="500"/>
              </a:spcAft>
            </a:pPr>
            <a:r>
              <a:rPr lang="en-US" dirty="0" smtClean="0">
                <a:ea typeface="Myriad Pro" charset="0"/>
                <a:cs typeface="Myanmar Text" panose="020B0502040204020203" pitchFamily="34" charset="0"/>
              </a:rPr>
              <a:t>Capstone Project</a:t>
            </a:r>
            <a:endParaRPr lang="en-US" dirty="0" smtClean="0">
              <a:ea typeface="Myriad Pro" charset="0"/>
              <a:cs typeface="Myanmar Text" panose="020B0502040204020203" pitchFamily="34" charset="0"/>
            </a:endParaRPr>
          </a:p>
          <a:p>
            <a:pPr algn="ctr">
              <a:spcAft>
                <a:spcPts val="500"/>
              </a:spcAft>
            </a:pPr>
            <a:endParaRPr lang="en-US" dirty="0">
              <a:ea typeface="Myriad Pro" charset="0"/>
              <a:cs typeface="Myanmar Text" panose="020B0502040204020203" pitchFamily="34" charset="0"/>
            </a:endParaRPr>
          </a:p>
          <a:p>
            <a:pPr algn="ctr">
              <a:spcAft>
                <a:spcPts val="500"/>
              </a:spcAft>
            </a:pPr>
            <a:r>
              <a:rPr lang="en-US" dirty="0" smtClean="0">
                <a:ea typeface="Myriad Pro" charset="0"/>
                <a:cs typeface="Myanmar Text" panose="020B0502040204020203" pitchFamily="34" charset="0"/>
              </a:rPr>
              <a:t>Brian Schaefer</a:t>
            </a:r>
            <a:endParaRPr lang="en-US" dirty="0">
              <a:ea typeface="Myriad Pro" charset="0"/>
              <a:cs typeface="Myanmar Text" panose="020B0502040204020203" pitchFamily="34" charset="0"/>
            </a:endParaRPr>
          </a:p>
          <a:p>
            <a:pPr algn="ctr">
              <a:spcAft>
                <a:spcPts val="500"/>
              </a:spcAft>
            </a:pPr>
            <a:r>
              <a:rPr lang="en-US" dirty="0" smtClean="0">
                <a:ea typeface="Myriad Pro" charset="0"/>
                <a:cs typeface="Myanmar Text" panose="020B0502040204020203" pitchFamily="34" charset="0"/>
              </a:rPr>
              <a:t>April </a:t>
            </a:r>
            <a:r>
              <a:rPr lang="en-US" dirty="0" smtClean="0">
                <a:ea typeface="Myriad Pro" charset="0"/>
                <a:cs typeface="Myanmar Text" panose="020B0502040204020203" pitchFamily="34" charset="0"/>
              </a:rPr>
              <a:t>17, 2020</a:t>
            </a:r>
            <a:endParaRPr lang="en-US" dirty="0">
              <a:ea typeface="Myriad Pro" charset="0"/>
              <a:cs typeface="Myanmar Tex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51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0"/>
    </mc:Choice>
    <mc:Fallback xmlns="">
      <p:transition spd="slow" advTm="85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8" y="60960"/>
            <a:ext cx="11956212" cy="23286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Objective: Find the neighborhoods in Boston with the most diverse restaurants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20" y="2273808"/>
            <a:ext cx="4307840" cy="24231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888" y="2273808"/>
            <a:ext cx="4307840" cy="2423160"/>
          </a:xfrm>
          <a:prstGeom prst="rect">
            <a:avLst/>
          </a:prstGeom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0" y="4529328"/>
            <a:ext cx="11956212" cy="23286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Myriad Pro" charset="0"/>
                <a:ea typeface="Myriad Pro" charset="0"/>
                <a:cs typeface="Myriad Pro" charset="0"/>
              </a:defRPr>
            </a:lvl1pPr>
          </a:lstStyle>
          <a:p>
            <a:pPr algn="ctr"/>
            <a:r>
              <a:rPr lang="en-US" sz="2800" b="0" dirty="0" smtClean="0"/>
              <a:t>Where should someone visit or live if they want access to diverse cuisines, like Taiwanese dumplings and Southern fried chicken and waffles?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32502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8" y="60960"/>
            <a:ext cx="11956212" cy="82905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Boston Neighborhoods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1" t="4161" r="10161" b="4161"/>
          <a:stretch/>
        </p:blipFill>
        <p:spPr>
          <a:xfrm>
            <a:off x="533895" y="1871472"/>
            <a:ext cx="6580666" cy="452932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242048" y="4916948"/>
            <a:ext cx="483078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Geographical data (</a:t>
            </a:r>
            <a:r>
              <a:rPr lang="en-US" dirty="0" err="1" smtClean="0"/>
              <a:t>GeoJSON</a:t>
            </a:r>
            <a:r>
              <a:rPr lang="en-US" dirty="0" smtClean="0"/>
              <a:t> format):</a:t>
            </a:r>
          </a:p>
          <a:p>
            <a:r>
              <a:rPr lang="en-US" sz="1400" dirty="0" smtClean="0"/>
              <a:t>         https://data.boston.gov/dataset/boston-neighborhoods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Centroids (black) calculated from polygon boundaries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98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8" y="60960"/>
            <a:ext cx="11956212" cy="82905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Boston Neighborhoods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1" t="4161" r="10161" b="4161"/>
          <a:stretch/>
        </p:blipFill>
        <p:spPr>
          <a:xfrm>
            <a:off x="533895" y="1871472"/>
            <a:ext cx="6580666" cy="45293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42048" y="4916948"/>
            <a:ext cx="483078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Geographical data (</a:t>
            </a:r>
            <a:r>
              <a:rPr lang="en-US" dirty="0" err="1" smtClean="0"/>
              <a:t>GeoJSON</a:t>
            </a:r>
            <a:r>
              <a:rPr lang="en-US" dirty="0" smtClean="0"/>
              <a:t> format):</a:t>
            </a:r>
          </a:p>
          <a:p>
            <a:r>
              <a:rPr lang="en-US" sz="1400" dirty="0" smtClean="0"/>
              <a:t>         https://data.boston.gov/dataset/boston-neighborhoods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Centroids (black) calculated from polygon boundaries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11040" y="1449586"/>
            <a:ext cx="3570880" cy="163499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253669" y="1253680"/>
            <a:ext cx="1171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North End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341031" y="2438138"/>
            <a:ext cx="3740889" cy="1188982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219910" y="2218896"/>
            <a:ext cx="1238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Chinatown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4858512" y="3346704"/>
            <a:ext cx="2999335" cy="414528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997734" y="3162038"/>
            <a:ext cx="1683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Seaport District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4858511" y="4120896"/>
            <a:ext cx="2999335" cy="15240"/>
          </a:xfrm>
          <a:prstGeom prst="line">
            <a:avLst/>
          </a:prstGeom>
          <a:ln w="19050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02727" y="3859399"/>
            <a:ext cx="35094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South Boston</a:t>
            </a:r>
          </a:p>
          <a:p>
            <a:r>
              <a:rPr lang="en-US" dirty="0" smtClean="0"/>
              <a:t>Are restaurants more diverse here?</a:t>
            </a:r>
            <a:endParaRPr lang="en-US" dirty="0"/>
          </a:p>
        </p:txBody>
      </p:sp>
      <p:pic>
        <p:nvPicPr>
          <p:cNvPr id="2050" name="Picture 2" descr="upload.wikimedia.org/wikipedia/commons/thumb/0/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4896" y="3044185"/>
            <a:ext cx="1233243" cy="863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1753714" y="1218807"/>
            <a:ext cx="5514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Some neighborhoods are known for a particular cuisine:</a:t>
            </a:r>
            <a:endParaRPr lang="en-US" dirty="0"/>
          </a:p>
        </p:txBody>
      </p:sp>
      <p:pic>
        <p:nvPicPr>
          <p:cNvPr id="2058" name="Picture 10" descr="https://upload.wikimedia.org/wikipedia/commons/thumb/4/41/Flag_of_Italy_%282003%E2%80%932006%29.svg/2000px-Flag_of_Italy_%282003%E2%80%932006%29.sv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1887" y="1122295"/>
            <a:ext cx="1235608" cy="82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File:Flag of Chin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1943" y="2079540"/>
            <a:ext cx="1246196" cy="830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25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618" y="60960"/>
            <a:ext cx="11956212" cy="829056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Exploring restaurants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24786" y="1193030"/>
            <a:ext cx="10535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 the Foursquare API to search for “Food” venues around the geographical centroid of each neighborhood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85" y="2055801"/>
            <a:ext cx="5783884" cy="3986949"/>
          </a:xfrm>
          <a:prstGeom prst="rect">
            <a:avLst/>
          </a:prstGeom>
        </p:spPr>
      </p:pic>
      <p:pic>
        <p:nvPicPr>
          <p:cNvPr id="4098" name="Picture 2" descr="https://ss1.4sqi.net/img/metaIcons/touch-icon-72-cf2d6cd44afc49e9889ad54e33e69f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786" y="5303520"/>
            <a:ext cx="1232669" cy="1232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367" y="3573954"/>
            <a:ext cx="4291617" cy="23459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10367" y="1875627"/>
            <a:ext cx="3760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Information for each venue: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Venue name (“The Friendly Toast”)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Venue category (“Breakfast Spot”)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Geographical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Address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39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venue types in Boston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772" y="1399766"/>
            <a:ext cx="6477904" cy="4496427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2319324" y="1769098"/>
            <a:ext cx="902208" cy="429511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9328" y="1399766"/>
            <a:ext cx="16217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Pizza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Coffee shop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Café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9018828" y="4261361"/>
            <a:ext cx="551892" cy="730929"/>
          </a:xfrm>
          <a:prstGeom prst="straightConnector1">
            <a:avLst/>
          </a:prstGeom>
          <a:ln w="38100">
            <a:solidFill>
              <a:schemeClr val="bg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>
          <a:xfrm>
            <a:off x="3306876" y="1570454"/>
            <a:ext cx="423876" cy="1416586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989304" y="5074338"/>
            <a:ext cx="1344372" cy="398554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9698736" y="3626852"/>
            <a:ext cx="18389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Creperie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Noodle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Wings Joint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17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Diversity index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4786" y="1193030"/>
            <a:ext cx="2558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Define a “</a:t>
            </a:r>
            <a:r>
              <a:rPr lang="en-US" smtClean="0"/>
              <a:t>diversity index”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875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33177</TotalTime>
  <Words>183</Words>
  <Application>Microsoft Office PowerPoint</Application>
  <PresentationFormat>Widescreen</PresentationFormat>
  <Paragraphs>42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Myanmar Text</vt:lpstr>
      <vt:lpstr>Myriad Pro</vt:lpstr>
      <vt:lpstr>Office Theme</vt:lpstr>
      <vt:lpstr>PowerPoint Presentation</vt:lpstr>
      <vt:lpstr>Objective: Find the neighborhoods in Boston with the most diverse restaurants</vt:lpstr>
      <vt:lpstr>Boston Neighborhoods</vt:lpstr>
      <vt:lpstr>Boston Neighborhoods</vt:lpstr>
      <vt:lpstr>Exploring restaurants</vt:lpstr>
      <vt:lpstr>Distribution of venue types in Boston</vt:lpstr>
      <vt:lpstr>Diversity index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bts72@cornell.edu</dc:creator>
  <cp:lastModifiedBy>Brian</cp:lastModifiedBy>
  <cp:revision>5835</cp:revision>
  <dcterms:created xsi:type="dcterms:W3CDTF">2015-11-01T15:39:45Z</dcterms:created>
  <dcterms:modified xsi:type="dcterms:W3CDTF">2020-04-17T21:54:51Z</dcterms:modified>
</cp:coreProperties>
</file>